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6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0" y="1058"/>
            <a:ext cx="7899400" cy="3711575"/>
          </a:xfrm>
        </p:spPr>
        <p:txBody>
          <a:bodyPr>
            <a:normAutofit/>
          </a:bodyPr>
          <a:lstStyle/>
          <a:p>
            <a:r>
              <a:rPr sz="6000" dirty="0" err="1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Синильга</a:t>
            </a:r>
            <a:r>
              <a:rPr lang="ru-RU"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–</a:t>
            </a:r>
            <a:r>
              <a:rPr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Telegram</a:t>
            </a:r>
            <a:r>
              <a:rPr lang="ru-RU"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</a:t>
            </a:r>
            <a:r>
              <a:rPr sz="6000" dirty="0" err="1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чат‑бот</a:t>
            </a:r>
            <a:r>
              <a:rPr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</a:t>
            </a:r>
            <a:r>
              <a:rPr sz="6000" dirty="0" err="1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для</a:t>
            </a:r>
            <a:r>
              <a:rPr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НКО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E20A56-FF79-6764-9E10-62F7FB2D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72B3D3-FC0E-5DE1-D503-6C523A65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E57AD-7C44-3496-37CC-E1F2693A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Muller Black" pitchFamily="50" charset="-52"/>
              </a:rPr>
              <a:t>Чат-бот </a:t>
            </a:r>
            <a:r>
              <a:rPr lang="en-US" sz="6000" dirty="0">
                <a:solidFill>
                  <a:schemeClr val="bg1"/>
                </a:solidFill>
                <a:latin typeface="Muller Black" pitchFamily="50" charset="-52"/>
              </a:rPr>
              <a:t>“</a:t>
            </a:r>
            <a:r>
              <a:rPr lang="ru-RU" sz="6000" dirty="0" err="1">
                <a:solidFill>
                  <a:schemeClr val="bg1"/>
                </a:solidFill>
                <a:latin typeface="Muller Black" pitchFamily="50" charset="-52"/>
              </a:rPr>
              <a:t>Синильга</a:t>
            </a:r>
            <a:r>
              <a:rPr lang="en-US" sz="6000" dirty="0">
                <a:solidFill>
                  <a:schemeClr val="bg1"/>
                </a:solidFill>
                <a:latin typeface="Muller Black" pitchFamily="50" charset="-52"/>
              </a:rPr>
              <a:t>”</a:t>
            </a:r>
            <a:endParaRPr lang="ru-RU" sz="6000"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559094-595B-B7B3-E08B-7F653277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186" y="2088163"/>
            <a:ext cx="4133628" cy="26816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D35A76-CED6-B3EC-179C-25134B53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50688A-904D-33A4-5162-F3C2E6A64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3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 dirty="0" err="1">
                <a:solidFill>
                  <a:schemeClr val="bg1"/>
                </a:solidFill>
                <a:latin typeface="Muller Black" pitchFamily="50" charset="-52"/>
              </a:rPr>
              <a:t>Основные</a:t>
            </a:r>
            <a:r>
              <a:rPr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b="1" dirty="0" err="1">
                <a:solidFill>
                  <a:schemeClr val="bg1"/>
                </a:solidFill>
                <a:latin typeface="Muller Black" pitchFamily="50" charset="-52"/>
              </a:rPr>
              <a:t>возможности</a:t>
            </a:r>
            <a:endParaRPr b="1" dirty="0">
              <a:solidFill>
                <a:schemeClr val="bg1"/>
              </a:solidFill>
              <a:latin typeface="Muller Black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430" y="1294765"/>
            <a:ext cx="5335270" cy="1920875"/>
          </a:xfrm>
        </p:spPr>
        <p:txBody>
          <a:bodyPr>
            <a:noAutofit/>
          </a:bodyPr>
          <a:lstStyle/>
          <a:p>
            <a:endParaRPr sz="2400" dirty="0"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текста</a:t>
            </a:r>
            <a:endParaRPr sz="24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изображений</a:t>
            </a:r>
            <a:endParaRPr sz="24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Редактор</a:t>
            </a: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текста</a:t>
            </a:r>
            <a:endParaRPr sz="24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Создание</a:t>
            </a: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контент‑плана</a:t>
            </a:r>
            <a:endParaRPr sz="2400"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7AADAA-96E2-9D8E-A0FD-ACC41BFA3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017264-8869-E646-8A8F-5DF05E67B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A80C9-1350-4FF9-1C06-3486FC647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2707"/>
            <a:ext cx="7772400" cy="147002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Больше о чат-боте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5AC57B-D584-B223-DBFF-0A4ABB5B3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580" y="1550352"/>
            <a:ext cx="6400800" cy="1752600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Телеграм чат-бот разработанный для НКО в рамках хакатона "Энергия добра"</a:t>
            </a:r>
          </a:p>
          <a:p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Чат-бот может генерировать текст, контент-планы, редактировать тексты. В будущем планируется улучшить форматирование выводимого текста, добавить возможность генерировать изображения.</a:t>
            </a:r>
          </a:p>
          <a:p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Реализован чат-бот с помощью </a:t>
            </a:r>
            <a:r>
              <a:rPr lang="ru-RU" sz="1800" dirty="0" err="1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GigaChat</a:t>
            </a:r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 API. Он умеет запоминать каждого пользователя: его НКО, местоположение, род деятельности. А также создавать контент различного стиля: от разговорного до официально-делового. Управление реализовано при помощи клавиатуры с заранее заданными командами.</a:t>
            </a:r>
          </a:p>
          <a:p>
            <a:endParaRPr lang="ru-RU" sz="1800" dirty="0">
              <a:solidFill>
                <a:schemeClr val="bg1">
                  <a:lumMod val="95000"/>
                </a:schemeClr>
              </a:solidFill>
              <a:latin typeface="Muller Black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386F99-7FB2-3896-B1B7-9BA0B4AD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1A6F07-9FF3-2F71-3E59-C4F78917E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27B0B-03B0-A455-1736-DD1D95173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267D-BBDC-38E9-EA22-6CB42856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Muller Black" pitchFamily="50" charset="-52"/>
              </a:rPr>
              <a:t>Приветствие и начало работы</a:t>
            </a:r>
            <a:endParaRPr sz="4000" b="1"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D27861-4264-0D9C-AC97-76193F70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" y="6789885"/>
            <a:ext cx="45719" cy="765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D4B101-6514-D956-A5D2-283C17A2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8AA5C7-56E4-B31F-BDA8-07F943B33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B24FF4-3133-FA92-D6D3-22772B878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413507"/>
            <a:ext cx="47339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58CB4FC-B413-099F-49F6-B49B4372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2662237"/>
            <a:ext cx="48291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775728-E2D5-069C-CE46-913585F6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" y="4330067"/>
            <a:ext cx="8267756" cy="120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8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Сбор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информации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об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НКО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397"/>
            <a:ext cx="9146541" cy="4686300"/>
          </a:xfrm>
        </p:spPr>
        <p:txBody>
          <a:bodyPr>
            <a:normAutofit/>
          </a:bodyPr>
          <a:lstStyle/>
          <a:p>
            <a:endParaRPr sz="20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Пошаговые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вопросы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: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название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,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описание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,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виды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деятельности</a:t>
            </a:r>
            <a:endParaRPr sz="20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Возможность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пропустить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этап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и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продолжить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работу</a:t>
            </a:r>
            <a:endParaRPr sz="20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персонализированного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или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нейтрального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контента</a:t>
            </a:r>
            <a:endParaRPr sz="2000"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4C777D-607A-5E02-032C-382C385F5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" y="6789885"/>
            <a:ext cx="45719" cy="765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4A593D-0CA4-A492-1737-7E3F8D238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0DC7D-C235-588D-09C3-8656F4965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5C32AD-3B5C-B14E-9468-F0B874EEC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59" y="2703480"/>
            <a:ext cx="6463081" cy="300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Функция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текста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endParaRPr sz="4000" b="1" dirty="0">
              <a:solidFill>
                <a:schemeClr val="bg1"/>
              </a:solidFill>
              <a:latin typeface="Muller Black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417638"/>
            <a:ext cx="4114800" cy="4525963"/>
          </a:xfrm>
        </p:spPr>
        <p:txBody>
          <a:bodyPr>
            <a:normAutofit/>
          </a:bodyPr>
          <a:lstStyle/>
          <a:p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Свободный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текст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—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бот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превращает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идею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в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готовый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пост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Структурированная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форма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—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пошаговые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вопросы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на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основе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примеров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готовых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постов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Грамотно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оформленный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текст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с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хэштегом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по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теме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656E8F-5BF5-8A4F-C28B-70EA835F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0F6EB-CDC8-FABB-D7B7-5EF894DEB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3C901D8-8C1B-E4F4-0518-5BDFD9A4C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57" y="1376185"/>
            <a:ext cx="2579686" cy="460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Функция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картинки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endParaRPr sz="4000" b="1" dirty="0">
              <a:solidFill>
                <a:schemeClr val="bg1"/>
              </a:solidFill>
              <a:latin typeface="Muller Black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266" y="1600200"/>
            <a:ext cx="4114800" cy="4525963"/>
          </a:xfrm>
        </p:spPr>
        <p:txBody>
          <a:bodyPr/>
          <a:lstStyle/>
          <a:p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Работа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по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описанию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или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загруженным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файлам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качественных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визуалов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без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искажений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Возможность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скачивания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и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использования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в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постах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AF607B-C9E6-5BDA-DA36-6EDE1674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EF9766-BD31-33D7-3C78-8B102B2F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Функция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Редактор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текста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endParaRPr sz="4000" b="1" dirty="0">
              <a:solidFill>
                <a:schemeClr val="bg1"/>
              </a:solidFill>
              <a:latin typeface="Muller Black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549400"/>
            <a:ext cx="4114800" cy="4525963"/>
          </a:xfrm>
        </p:spPr>
        <p:txBody>
          <a:bodyPr/>
          <a:lstStyle/>
          <a:p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Исправление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орфографии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,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грамматики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и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логики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Предложения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по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улучшению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стиля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Вывод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исправленного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текста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и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отмеченных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ошибок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6E538E-BDE3-2F86-7FAF-559479BCD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B909E7-C7AC-6185-D258-DFE3FD9E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D6FC5F9-563E-4271-942F-0E6CC9F8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459574"/>
            <a:ext cx="2842975" cy="470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60337"/>
            <a:ext cx="8915400" cy="1143000"/>
          </a:xfrm>
        </p:spPr>
        <p:txBody>
          <a:bodyPr>
            <a:normAutofit fontScale="90000"/>
          </a:bodyPr>
          <a:lstStyle/>
          <a:p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Функция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Создание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контент‑плана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endParaRPr sz="4000" b="1" dirty="0">
              <a:solidFill>
                <a:schemeClr val="bg1"/>
              </a:solidFill>
              <a:latin typeface="Muller Black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0304"/>
            <a:ext cx="4114800" cy="4525963"/>
          </a:xfrm>
        </p:spPr>
        <p:txBody>
          <a:bodyPr/>
          <a:lstStyle/>
          <a:p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плана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на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заданный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период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Учёт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частоты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и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регулярности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публикаций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Структурированный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план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по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дням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и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категориям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859D19-002F-21F5-D455-983E291BF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DBA7C8-7638-A27B-5FDB-081C640CD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D0375D0-70B0-FEA5-C6F6-EEF84CA2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20" y="1346149"/>
            <a:ext cx="2882892" cy="445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251</Words>
  <Application>Microsoft Office PowerPoint</Application>
  <PresentationFormat>Экран (4:3)</PresentationFormat>
  <Paragraphs>39</Paragraphs>
  <Slides>10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Muller Black</vt:lpstr>
      <vt:lpstr>Office Theme</vt:lpstr>
      <vt:lpstr>Синильга – Telegram чат‑бот для НКО</vt:lpstr>
      <vt:lpstr>Основные возможности</vt:lpstr>
      <vt:lpstr>Больше о чат-боте</vt:lpstr>
      <vt:lpstr>Приветствие и начало работы</vt:lpstr>
      <vt:lpstr>Сбор информации об НКО</vt:lpstr>
      <vt:lpstr>Функция "Генерация текста"</vt:lpstr>
      <vt:lpstr>Функция "Генерация картинки"</vt:lpstr>
      <vt:lpstr>Функция "Редактор текста"</vt:lpstr>
      <vt:lpstr>Функция "Создание контент‑плана"</vt:lpstr>
      <vt:lpstr>Чат-бот “Синильга”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Владимир Щербаков</cp:lastModifiedBy>
  <cp:revision>6</cp:revision>
  <dcterms:created xsi:type="dcterms:W3CDTF">2013-01-27T09:14:16Z</dcterms:created>
  <dcterms:modified xsi:type="dcterms:W3CDTF">2025-11-16T14:49:01Z</dcterms:modified>
  <cp:category/>
</cp:coreProperties>
</file>